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24993-FA84-4419-A414-0206FFCA5769}" type="datetimeFigureOut">
              <a:rPr lang="en-US" smtClean="0"/>
              <a:pPr/>
              <a:t>7/19/2011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4A93A-4F8D-4127-8252-E22420F6DDD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787828">
            <a:off x="-436278" y="2317542"/>
            <a:ext cx="10509123" cy="2075009"/>
          </a:xfrm>
        </p:spPr>
        <p:txBody>
          <a:bodyPr>
            <a:noAutofit/>
          </a:bodyPr>
          <a:lstStyle/>
          <a:p>
            <a:r>
              <a:rPr lang="en-AU" sz="8000" dirty="0" smtClean="0">
                <a:solidFill>
                  <a:srgbClr val="0070C0"/>
                </a:solidFill>
              </a:rPr>
              <a:t>Pristine  Environment </a:t>
            </a:r>
            <a:endParaRPr lang="en-AU" sz="8000" dirty="0">
              <a:solidFill>
                <a:srgbClr val="0070C0"/>
              </a:solidFill>
            </a:endParaRPr>
          </a:p>
        </p:txBody>
      </p:sp>
      <p:pic>
        <p:nvPicPr>
          <p:cNvPr id="3076" name="Picture 4" descr="Pristine Environments Inc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ustraliasgoldenoutback.com/SiteCollectionImages/LargeImages/Kangaroo-on-the-Be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cdn6.itsezpz.com/31_waterfall_4c8883_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erm.qld.gov.au/parks/hinchinbrook-thorsborne/images/ripples-on-be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66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photos3.fotosearch.com/bthumb/IMP/IMP164/INGDMYFS07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    </a:t>
            </a:r>
            <a:r>
              <a:rPr lang="en-AU" sz="4000" dirty="0" smtClean="0">
                <a:solidFill>
                  <a:srgbClr val="00B0F0"/>
                </a:solidFill>
              </a:rPr>
              <a:t>This idyllic beach is ideal place for a relaxing holiday. It is calm, private and quiet. </a:t>
            </a:r>
          </a:p>
          <a:p>
            <a:pPr>
              <a:buNone/>
            </a:pPr>
            <a:r>
              <a:rPr lang="en-AU" sz="4000" dirty="0" smtClean="0">
                <a:solidFill>
                  <a:srgbClr val="00B0F0"/>
                </a:solidFill>
              </a:rPr>
              <a:t>   The water shimmers like ice. </a:t>
            </a:r>
          </a:p>
          <a:p>
            <a:pPr>
              <a:buNone/>
            </a:pPr>
            <a:r>
              <a:rPr lang="en-AU" sz="4000" dirty="0" smtClean="0">
                <a:solidFill>
                  <a:srgbClr val="00B0F0"/>
                </a:solidFill>
              </a:rPr>
              <a:t>   The water shines like a star. </a:t>
            </a:r>
          </a:p>
          <a:p>
            <a:pPr>
              <a:buNone/>
            </a:pPr>
            <a:r>
              <a:rPr lang="en-AU" sz="4000" dirty="0">
                <a:solidFill>
                  <a:srgbClr val="00B0F0"/>
                </a:solidFill>
              </a:rPr>
              <a:t> </a:t>
            </a:r>
            <a:r>
              <a:rPr lang="en-AU" sz="4000" dirty="0" smtClean="0">
                <a:solidFill>
                  <a:srgbClr val="00B0F0"/>
                </a:solidFill>
              </a:rPr>
              <a:t>  The water is still as a </a:t>
            </a:r>
            <a:r>
              <a:rPr lang="en-AU" sz="4000" dirty="0" smtClean="0">
                <a:solidFill>
                  <a:srgbClr val="00B0F0"/>
                </a:solidFill>
              </a:rPr>
              <a:t>statue</a:t>
            </a:r>
            <a:r>
              <a:rPr lang="en-AU" sz="4000" dirty="0" smtClean="0">
                <a:solidFill>
                  <a:srgbClr val="00B0F0"/>
                </a:solidFill>
              </a:rPr>
              <a:t>. </a:t>
            </a:r>
          </a:p>
          <a:p>
            <a:pPr>
              <a:buNone/>
            </a:pPr>
            <a:r>
              <a:rPr lang="en-AU" sz="4000" dirty="0">
                <a:solidFill>
                  <a:srgbClr val="00B0F0"/>
                </a:solidFill>
              </a:rPr>
              <a:t> </a:t>
            </a:r>
            <a:r>
              <a:rPr lang="en-AU" sz="4000" dirty="0" smtClean="0">
                <a:solidFill>
                  <a:srgbClr val="00B0F0"/>
                </a:solidFill>
              </a:rPr>
              <a:t>  </a:t>
            </a:r>
            <a:r>
              <a:rPr lang="en-AU" sz="4000" dirty="0" smtClean="0">
                <a:solidFill>
                  <a:srgbClr val="00B0F0"/>
                </a:solidFill>
              </a:rPr>
              <a:t>The water is clear as glass.</a:t>
            </a:r>
            <a:endParaRPr lang="en-AU" sz="4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AU" sz="4000" dirty="0" smtClean="0"/>
          </a:p>
        </p:txBody>
      </p:sp>
      <p:pic>
        <p:nvPicPr>
          <p:cNvPr id="5" name="Picture 2" descr="http://www.australiasgoldenoutback.com/SiteCollectionImages/LargeImages/Kangaroo-on-the-Be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643446"/>
            <a:ext cx="2619361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571628"/>
          </a:xfrm>
        </p:spPr>
        <p:txBody>
          <a:bodyPr>
            <a:noAutofit/>
          </a:bodyPr>
          <a:lstStyle/>
          <a:p>
            <a:r>
              <a:rPr lang="en-AU" sz="5400" dirty="0" smtClean="0">
                <a:solidFill>
                  <a:srgbClr val="7030A0"/>
                </a:solidFill>
              </a:rPr>
              <a:t>THANKS FOR WATCHING</a:t>
            </a:r>
            <a:br>
              <a:rPr lang="en-AU" sz="5400" dirty="0" smtClean="0">
                <a:solidFill>
                  <a:srgbClr val="7030A0"/>
                </a:solidFill>
              </a:rPr>
            </a:br>
            <a:r>
              <a:rPr lang="en-AU" sz="5400" dirty="0" smtClean="0">
                <a:solidFill>
                  <a:srgbClr val="7030A0"/>
                </a:solidFill>
              </a:rPr>
              <a:t/>
            </a:r>
            <a:br>
              <a:rPr lang="en-AU" sz="5400" dirty="0" smtClean="0">
                <a:solidFill>
                  <a:srgbClr val="7030A0"/>
                </a:solidFill>
              </a:rPr>
            </a:br>
            <a:r>
              <a:rPr lang="en-AU" sz="5400" dirty="0" smtClean="0">
                <a:solidFill>
                  <a:srgbClr val="7030A0"/>
                </a:solidFill>
              </a:rPr>
              <a:t/>
            </a:r>
            <a:br>
              <a:rPr lang="en-AU" sz="5400" dirty="0" smtClean="0">
                <a:solidFill>
                  <a:srgbClr val="7030A0"/>
                </a:solidFill>
              </a:rPr>
            </a:br>
            <a:r>
              <a:rPr lang="en-AU" sz="5400" dirty="0" smtClean="0">
                <a:solidFill>
                  <a:srgbClr val="7030A0"/>
                </a:solidFill>
              </a:rPr>
              <a:t>BY DANIELLE</a:t>
            </a:r>
            <a:endParaRPr lang="en-A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57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Pristine  Environment </vt:lpstr>
      <vt:lpstr>Slide 2</vt:lpstr>
      <vt:lpstr>Slide 3</vt:lpstr>
      <vt:lpstr>Slide 4</vt:lpstr>
      <vt:lpstr>Slide 5</vt:lpstr>
      <vt:lpstr>Slide 6</vt:lpstr>
      <vt:lpstr>THANKS FOR WATCHING   BY DANIELLE</vt:lpstr>
    </vt:vector>
  </TitlesOfParts>
  <Company>Camberwell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Pristine  Environment </dc:title>
  <dc:creator>Student</dc:creator>
  <cp:lastModifiedBy>Student</cp:lastModifiedBy>
  <cp:revision>15</cp:revision>
  <dcterms:created xsi:type="dcterms:W3CDTF">2011-07-19T07:08:49Z</dcterms:created>
  <dcterms:modified xsi:type="dcterms:W3CDTF">2011-07-19T10:01:08Z</dcterms:modified>
</cp:coreProperties>
</file>